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65" r:id="rId2"/>
    <p:sldId id="258" r:id="rId3"/>
    <p:sldId id="259" r:id="rId4"/>
    <p:sldId id="260" r:id="rId5"/>
    <p:sldId id="267" r:id="rId6"/>
    <p:sldId id="278" r:id="rId7"/>
    <p:sldId id="261" r:id="rId8"/>
    <p:sldId id="272" r:id="rId9"/>
    <p:sldId id="276" r:id="rId10"/>
    <p:sldId id="279" r:id="rId11"/>
    <p:sldId id="263" r:id="rId12"/>
    <p:sldId id="280" r:id="rId13"/>
    <p:sldId id="277" r:id="rId14"/>
    <p:sldId id="269" r:id="rId15"/>
    <p:sldId id="270" r:id="rId16"/>
    <p:sldId id="281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000"/>
    <a:srgbClr val="000000"/>
    <a:srgbClr val="333300"/>
    <a:srgbClr val="000066"/>
    <a:srgbClr val="000099"/>
    <a:srgbClr val="FF0000"/>
    <a:srgbClr val="FF00FF"/>
    <a:srgbClr val="66663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456D2-F689-411E-99FD-BE30F267F232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CAF6C-117A-4FCB-9B65-AA2EBB307A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AF6C-117A-4FCB-9B65-AA2EBB307A9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CAF6C-117A-4FCB-9B65-AA2EBB307A9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7/27/2012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59660" y="351831"/>
            <a:ext cx="8229600" cy="6048969"/>
            <a:chOff x="459660" y="351831"/>
            <a:chExt cx="8229600" cy="6048969"/>
          </a:xfrm>
        </p:grpSpPr>
        <p:pic>
          <p:nvPicPr>
            <p:cNvPr id="5" name="Picture 4" descr="image_341_104007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11244" y="351831"/>
              <a:ext cx="3810000" cy="4591050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459660" y="5029200"/>
              <a:ext cx="8229600" cy="1371600"/>
            </a:xfrm>
            <a:prstGeom prst="roundRect">
              <a:avLst/>
            </a:prstGeom>
            <a:gradFill flip="none" rotWithShape="1">
              <a:gsLst>
                <a:gs pos="0">
                  <a:srgbClr val="666633">
                    <a:shade val="30000"/>
                    <a:satMod val="115000"/>
                  </a:srgbClr>
                </a:gs>
                <a:gs pos="50000">
                  <a:srgbClr val="666633">
                    <a:shade val="67500"/>
                    <a:satMod val="115000"/>
                  </a:srgbClr>
                </a:gs>
                <a:gs pos="100000">
                  <a:srgbClr val="666633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072576" y="5363496"/>
              <a:ext cx="3124200" cy="685800"/>
            </a:xfrm>
            <a:prstGeom prst="roundRect">
              <a:avLst/>
            </a:prstGeom>
            <a:solidFill>
              <a:srgbClr val="F60000"/>
            </a:solidFill>
            <a:ln>
              <a:solidFill>
                <a:srgbClr val="000099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স্বাগতম</a:t>
              </a:r>
              <a:endParaRPr lang="en-US" sz="66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74568" y="673512"/>
            <a:ext cx="4495800" cy="7988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তলটির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 </a:t>
            </a:r>
            <a:r>
              <a:rPr lang="en-US" sz="2000" b="1" dirty="0" err="1" smtClean="0">
                <a:solidFill>
                  <a:schemeClr val="bg1"/>
                </a:solidFill>
              </a:rPr>
              <a:t>ab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অনুরূপ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=2ab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" y="366252"/>
            <a:ext cx="2858736" cy="1268364"/>
            <a:chOff x="914400" y="366252"/>
            <a:chExt cx="2553936" cy="1233948"/>
          </a:xfrm>
        </p:grpSpPr>
        <p:sp>
          <p:nvSpPr>
            <p:cNvPr id="6" name="Rectangle 5"/>
            <p:cNvSpPr/>
            <p:nvPr/>
          </p:nvSpPr>
          <p:spPr>
            <a:xfrm>
              <a:off x="914400" y="425268"/>
              <a:ext cx="2209800" cy="1174932"/>
            </a:xfrm>
            <a:prstGeom prst="rect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823892" y="366252"/>
              <a:ext cx="381000" cy="381000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087336" y="821004"/>
              <a:ext cx="381000" cy="381000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565784" y="1759992"/>
            <a:ext cx="1054512" cy="2509668"/>
            <a:chOff x="1447800" y="1723730"/>
            <a:chExt cx="1054512" cy="1933872"/>
          </a:xfrm>
        </p:grpSpPr>
        <p:grpSp>
          <p:nvGrpSpPr>
            <p:cNvPr id="10" name="Group 9"/>
            <p:cNvGrpSpPr/>
            <p:nvPr/>
          </p:nvGrpSpPr>
          <p:grpSpPr>
            <a:xfrm>
              <a:off x="1447800" y="1723730"/>
              <a:ext cx="764460" cy="1933872"/>
              <a:chOff x="5761704" y="2649654"/>
              <a:chExt cx="762000" cy="2288598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rot="10800000" flipV="1">
                <a:off x="5761704" y="2649654"/>
                <a:ext cx="762000" cy="609600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5400000">
                <a:off x="4938252" y="4085304"/>
                <a:ext cx="1676400" cy="1588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5761704" y="4328652"/>
                <a:ext cx="762000" cy="609600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5667502" y="3489670"/>
                <a:ext cx="1676400" cy="1588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ounded Rectangle 14"/>
            <p:cNvSpPr/>
            <p:nvPr/>
          </p:nvSpPr>
          <p:spPr>
            <a:xfrm>
              <a:off x="2121312" y="2354844"/>
              <a:ext cx="38100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624776" y="1873056"/>
              <a:ext cx="38100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4286856" y="2652252"/>
            <a:ext cx="4495800" cy="79148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তলটির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 </a:t>
            </a:r>
            <a:r>
              <a:rPr lang="en-US" sz="2000" b="1" dirty="0" err="1" smtClean="0">
                <a:solidFill>
                  <a:schemeClr val="bg1"/>
                </a:solidFill>
              </a:rPr>
              <a:t>bc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অনুরূপ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=2bc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74568" y="4601496"/>
            <a:ext cx="4495800" cy="78411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তলটির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 ca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অনুরূপ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=2ca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34356" y="4313940"/>
            <a:ext cx="3551844" cy="1172460"/>
            <a:chOff x="349104" y="4195956"/>
            <a:chExt cx="3551844" cy="680868"/>
          </a:xfrm>
        </p:grpSpPr>
        <p:grpSp>
          <p:nvGrpSpPr>
            <p:cNvPr id="19" name="Group 18"/>
            <p:cNvGrpSpPr/>
            <p:nvPr/>
          </p:nvGrpSpPr>
          <p:grpSpPr>
            <a:xfrm>
              <a:off x="349104" y="4267224"/>
              <a:ext cx="3551844" cy="609600"/>
              <a:chOff x="2438400" y="762000"/>
              <a:chExt cx="4023852" cy="609600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3185651" y="766110"/>
                <a:ext cx="3276601" cy="1588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2438400" y="762000"/>
                <a:ext cx="762000" cy="609600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5700252" y="762000"/>
                <a:ext cx="762000" cy="609600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467920" y="1370012"/>
                <a:ext cx="3276600" cy="1588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Rounded Rectangle 23"/>
            <p:cNvSpPr/>
            <p:nvPr/>
          </p:nvSpPr>
          <p:spPr>
            <a:xfrm>
              <a:off x="2136048" y="4195956"/>
              <a:ext cx="38100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478164" y="4451580"/>
              <a:ext cx="38100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395748" y="5803488"/>
            <a:ext cx="83820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সমগ্রতলের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=</a:t>
            </a:r>
            <a:r>
              <a:rPr lang="en-US" sz="2400" b="1" dirty="0" smtClean="0">
                <a:solidFill>
                  <a:schemeClr val="bg1"/>
                </a:solidFill>
              </a:rPr>
              <a:t> 2(</a:t>
            </a:r>
            <a:r>
              <a:rPr lang="en-US" sz="2400" b="1" dirty="0" err="1" smtClean="0">
                <a:solidFill>
                  <a:schemeClr val="bg1"/>
                </a:solidFill>
              </a:rPr>
              <a:t>ab+bc+ca</a:t>
            </a:r>
            <a:r>
              <a:rPr lang="en-US" sz="2400" b="1" dirty="0" smtClean="0">
                <a:solidFill>
                  <a:schemeClr val="bg1"/>
                </a:solidFill>
              </a:rPr>
              <a:t>)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বর্গএকক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3817368" y="875076"/>
            <a:ext cx="381000" cy="381000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Arrow 31"/>
          <p:cNvSpPr/>
          <p:nvPr/>
        </p:nvSpPr>
        <p:spPr>
          <a:xfrm>
            <a:off x="3837036" y="2826732"/>
            <a:ext cx="381000" cy="381000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3856704" y="4822632"/>
            <a:ext cx="381000" cy="381000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  <p:bldP spid="26" grpId="0" animBg="1"/>
      <p:bldP spid="31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697656" y="3352309"/>
            <a:ext cx="1372228" cy="4127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33400" y="609600"/>
            <a:ext cx="381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 flipH="1" flipV="1">
            <a:off x="2126892" y="2352984"/>
            <a:ext cx="557892" cy="38210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59"/>
          <p:cNvSpPr/>
          <p:nvPr/>
        </p:nvSpPr>
        <p:spPr>
          <a:xfrm>
            <a:off x="2062308" y="4638324"/>
            <a:ext cx="1686252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পৃষ্ঠ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কর্ণ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 rot="5400000" flipH="1" flipV="1">
            <a:off x="2868167" y="4477392"/>
            <a:ext cx="530076" cy="130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 rot="19776943">
            <a:off x="6108276" y="843108"/>
            <a:ext cx="1676400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পৃষ্ঠ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কর্ণ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5304504" y="307332"/>
            <a:ext cx="3401904" cy="2136000"/>
            <a:chOff x="5304504" y="307332"/>
            <a:chExt cx="3401904" cy="2136000"/>
          </a:xfrm>
        </p:grpSpPr>
        <p:cxnSp>
          <p:nvCxnSpPr>
            <p:cNvPr id="75" name="Straight Connector 74"/>
            <p:cNvCxnSpPr/>
            <p:nvPr/>
          </p:nvCxnSpPr>
          <p:spPr>
            <a:xfrm rot="16200000" flipH="1">
              <a:off x="7568377" y="1280652"/>
              <a:ext cx="1649365" cy="245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5486400" y="2109019"/>
              <a:ext cx="2920181" cy="12293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5304504" y="307332"/>
              <a:ext cx="3401904" cy="2136000"/>
              <a:chOff x="5304504" y="307332"/>
              <a:chExt cx="3401904" cy="2136000"/>
            </a:xfrm>
          </p:grpSpPr>
          <p:cxnSp>
            <p:nvCxnSpPr>
              <p:cNvPr id="76" name="Straight Connector 75"/>
              <p:cNvCxnSpPr/>
              <p:nvPr/>
            </p:nvCxnSpPr>
            <p:spPr>
              <a:xfrm flipV="1">
                <a:off x="5501148" y="471948"/>
                <a:ext cx="2895600" cy="164444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Rectangle 83"/>
              <p:cNvSpPr/>
              <p:nvPr/>
            </p:nvSpPr>
            <p:spPr>
              <a:xfrm>
                <a:off x="5304504" y="2062332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8313108" y="1954188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8325408" y="307332"/>
                <a:ext cx="381000" cy="381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6801468" y="2025444"/>
                <a:ext cx="457200" cy="381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8337756" y="1066800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/>
                <a:r>
                  <a:rPr lang="en-US" dirty="0" smtClean="0">
                    <a:solidFill>
                      <a:prstClr val="black"/>
                    </a:solidFill>
                  </a:rPr>
                  <a:t>c</a:t>
                </a:r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99" name="Rounded Rectangle 98"/>
          <p:cNvSpPr/>
          <p:nvPr/>
        </p:nvSpPr>
        <p:spPr>
          <a:xfrm rot="19548308">
            <a:off x="5454812" y="3841977"/>
            <a:ext cx="2752269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কর্ণ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5279904" y="3038160"/>
            <a:ext cx="3505200" cy="2514600"/>
            <a:chOff x="5351208" y="3293784"/>
            <a:chExt cx="3411792" cy="2091756"/>
          </a:xfrm>
        </p:grpSpPr>
        <p:grpSp>
          <p:nvGrpSpPr>
            <p:cNvPr id="90" name="Group 86"/>
            <p:cNvGrpSpPr/>
            <p:nvPr/>
          </p:nvGrpSpPr>
          <p:grpSpPr>
            <a:xfrm>
              <a:off x="5492500" y="3436264"/>
              <a:ext cx="2930773" cy="1644444"/>
              <a:chOff x="5475292" y="936496"/>
              <a:chExt cx="2930773" cy="1644444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 rot="5400000">
                <a:off x="7582693" y="1738242"/>
                <a:ext cx="1600200" cy="1588"/>
              </a:xfrm>
              <a:prstGeom prst="line">
                <a:avLst/>
              </a:prstGeom>
              <a:ln w="28575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V="1">
                <a:off x="5475292" y="936496"/>
                <a:ext cx="2895599" cy="1644444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V="1">
                <a:off x="5503608" y="2560669"/>
                <a:ext cx="2902457" cy="12923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Rectangle 90"/>
            <p:cNvSpPr/>
            <p:nvPr/>
          </p:nvSpPr>
          <p:spPr>
            <a:xfrm>
              <a:off x="5351208" y="5004540"/>
              <a:ext cx="381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8256576" y="4940640"/>
              <a:ext cx="381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8342616" y="3293784"/>
              <a:ext cx="3810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F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8305800" y="4043520"/>
              <a:ext cx="4572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11440" y="2045064"/>
            <a:ext cx="4436760" cy="2807112"/>
            <a:chOff x="211440" y="2015568"/>
            <a:chExt cx="4436760" cy="2807112"/>
          </a:xfrm>
        </p:grpSpPr>
        <p:grpSp>
          <p:nvGrpSpPr>
            <p:cNvPr id="57" name="Group 56"/>
            <p:cNvGrpSpPr/>
            <p:nvPr/>
          </p:nvGrpSpPr>
          <p:grpSpPr>
            <a:xfrm>
              <a:off x="211440" y="2015568"/>
              <a:ext cx="4436760" cy="2807112"/>
              <a:chOff x="963588" y="275304"/>
              <a:chExt cx="4436760" cy="280711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1219200" y="457200"/>
                <a:ext cx="3875234" cy="2349260"/>
                <a:chOff x="4738541" y="3099552"/>
                <a:chExt cx="4316485" cy="3124200"/>
              </a:xfrm>
            </p:grpSpPr>
            <p:sp>
              <p:nvSpPr>
                <p:cNvPr id="33" name="Cube 32"/>
                <p:cNvSpPr/>
                <p:nvPr/>
              </p:nvSpPr>
              <p:spPr>
                <a:xfrm>
                  <a:off x="4787825" y="3099552"/>
                  <a:ext cx="4267201" cy="3124200"/>
                </a:xfrm>
                <a:prstGeom prst="cube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 rot="5400000">
                  <a:off x="4233560" y="4283112"/>
                  <a:ext cx="2361406" cy="79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/>
                <p:nvPr/>
              </p:nvCxnSpPr>
              <p:spPr>
                <a:xfrm rot="10800000" flipV="1">
                  <a:off x="5364584" y="5430274"/>
                  <a:ext cx="3675285" cy="3393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/>
                <p:nvPr/>
              </p:nvCxnSpPr>
              <p:spPr>
                <a:xfrm flipV="1">
                  <a:off x="4738541" y="5449887"/>
                  <a:ext cx="679012" cy="77146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Rectangle 45"/>
              <p:cNvSpPr/>
              <p:nvPr/>
            </p:nvSpPr>
            <p:spPr>
              <a:xfrm>
                <a:off x="5019348" y="2025456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C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4267200" y="2777616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1750116" y="1978716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173792" y="1034844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1474836" y="275304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5004624" y="383460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F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012716" y="2772696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963588" y="958668"/>
                <a:ext cx="381000" cy="304800"/>
              </a:xfrm>
              <a:prstGeom prst="rect">
                <a:avLst/>
              </a:pr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H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3" name="Rectangle 112"/>
            <p:cNvSpPr/>
            <p:nvPr/>
          </p:nvSpPr>
          <p:spPr>
            <a:xfrm>
              <a:off x="1981200" y="2462988"/>
              <a:ext cx="4572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397044" y="3470784"/>
              <a:ext cx="457200" cy="381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b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888660" y="2438400"/>
              <a:ext cx="30489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dirty="0" smtClean="0">
                  <a:solidFill>
                    <a:prstClr val="black"/>
                  </a:solidFill>
                </a:rPr>
                <a:t>c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22" name="Straight Connector 21"/>
          <p:cNvCxnSpPr>
            <a:stCxn id="54" idx="0"/>
          </p:cNvCxnSpPr>
          <p:nvPr/>
        </p:nvCxnSpPr>
        <p:spPr>
          <a:xfrm rot="5400000" flipH="1" flipV="1">
            <a:off x="1239503" y="1485253"/>
            <a:ext cx="2298251" cy="381613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2276392" y="2568458"/>
            <a:ext cx="1016690" cy="191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Rounded Rectangle 115"/>
          <p:cNvSpPr/>
          <p:nvPr/>
        </p:nvSpPr>
        <p:spPr>
          <a:xfrm>
            <a:off x="1399005" y="1660143"/>
            <a:ext cx="2752269" cy="457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কর্ণ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0" name="Group 129"/>
          <p:cNvGrpSpPr/>
          <p:nvPr/>
        </p:nvGrpSpPr>
        <p:grpSpPr>
          <a:xfrm>
            <a:off x="5501148" y="2362200"/>
            <a:ext cx="2957052" cy="3276600"/>
            <a:chOff x="5501148" y="2362200"/>
            <a:chExt cx="2957052" cy="3276600"/>
          </a:xfrm>
        </p:grpSpPr>
        <p:sp>
          <p:nvSpPr>
            <p:cNvPr id="66" name="Rounded Rectangle 65"/>
            <p:cNvSpPr/>
            <p:nvPr/>
          </p:nvSpPr>
          <p:spPr>
            <a:xfrm>
              <a:off x="5501148" y="2396616"/>
              <a:ext cx="2957052" cy="422784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2000" b="1" dirty="0" smtClean="0">
                <a:solidFill>
                  <a:schemeClr val="bg1"/>
                </a:solidFill>
              </a:endParaRPr>
            </a:p>
            <a:p>
              <a:r>
                <a:rPr lang="en-US" sz="2000" b="1" dirty="0" smtClean="0">
                  <a:solidFill>
                    <a:schemeClr val="bg1"/>
                  </a:solidFill>
                </a:rPr>
                <a:t>    AC  = AB  +BC</a:t>
              </a:r>
            </a:p>
            <a:p>
              <a:pPr algn="ctr"/>
              <a:endParaRPr lang="en-US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7934628" y="236875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7159404" y="2384328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7010400" y="5410200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6317934" y="2362200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33400" y="6019800"/>
            <a:ext cx="8229600" cy="457200"/>
            <a:chOff x="533400" y="6019800"/>
            <a:chExt cx="8229600" cy="457200"/>
          </a:xfrm>
        </p:grpSpPr>
        <p:sp>
          <p:nvSpPr>
            <p:cNvPr id="72" name="Rounded Rectangle 71"/>
            <p:cNvSpPr/>
            <p:nvPr/>
          </p:nvSpPr>
          <p:spPr>
            <a:xfrm>
              <a:off x="533400" y="6019800"/>
              <a:ext cx="8229600" cy="457200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            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28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28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কর্ণ</a:t>
              </a:r>
              <a:r>
                <a:rPr lang="en-US" sz="28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=</a:t>
              </a:r>
              <a:r>
                <a:rPr lang="en-US" sz="2000" b="1" dirty="0" smtClean="0">
                  <a:solidFill>
                    <a:schemeClr val="bg1"/>
                  </a:solidFill>
                </a:rPr>
                <a:t> </a:t>
              </a:r>
              <a:r>
                <a:rPr lang="en-US" sz="2800" b="1" dirty="0" smtClean="0">
                  <a:solidFill>
                    <a:schemeClr val="bg1"/>
                  </a:solidFill>
                </a:rPr>
                <a:t>√</a:t>
              </a:r>
              <a:r>
                <a:rPr lang="en-US" sz="2000" b="1" dirty="0" smtClean="0">
                  <a:solidFill>
                    <a:schemeClr val="bg1"/>
                  </a:solidFill>
                </a:rPr>
                <a:t>a  +b  +c 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একক</a:t>
              </a:r>
              <a:endPara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5514636" y="604929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6066880" y="603659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6627728" y="604929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2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119" name="Straight Connector 118"/>
            <p:cNvCxnSpPr/>
            <p:nvPr/>
          </p:nvCxnSpPr>
          <p:spPr>
            <a:xfrm flipV="1">
              <a:off x="5384800" y="6048887"/>
              <a:ext cx="1265904" cy="86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5486400" y="5410200"/>
            <a:ext cx="2957052" cy="422784"/>
            <a:chOff x="5486400" y="5410200"/>
            <a:chExt cx="2957052" cy="422784"/>
          </a:xfrm>
        </p:grpSpPr>
        <p:grpSp>
          <p:nvGrpSpPr>
            <p:cNvPr id="122" name="Group 121"/>
            <p:cNvGrpSpPr/>
            <p:nvPr/>
          </p:nvGrpSpPr>
          <p:grpSpPr>
            <a:xfrm>
              <a:off x="5486400" y="5410200"/>
              <a:ext cx="2957052" cy="422784"/>
              <a:chOff x="5486400" y="5410200"/>
              <a:chExt cx="2957052" cy="422784"/>
            </a:xfrm>
          </p:grpSpPr>
          <p:sp>
            <p:nvSpPr>
              <p:cNvPr id="89" name="Rounded Rectangle 88"/>
              <p:cNvSpPr/>
              <p:nvPr/>
            </p:nvSpPr>
            <p:spPr>
              <a:xfrm>
                <a:off x="5486400" y="5410200"/>
                <a:ext cx="2957052" cy="422784"/>
              </a:xfrm>
              <a:prstGeom prst="roundRect">
                <a:avLst/>
              </a:pr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US" sz="2000" b="1" dirty="0" smtClean="0">
                  <a:solidFill>
                    <a:schemeClr val="bg1"/>
                  </a:solidFill>
                </a:endParaRPr>
              </a:p>
              <a:p>
                <a:r>
                  <a:rPr lang="en-US" sz="2000" b="1" dirty="0" smtClean="0">
                    <a:solidFill>
                      <a:schemeClr val="bg1"/>
                    </a:solidFill>
                  </a:rPr>
                  <a:t>    AF=</a:t>
                </a:r>
                <a:r>
                  <a:rPr lang="en-US" sz="2800" b="1" dirty="0" smtClean="0">
                    <a:solidFill>
                      <a:schemeClr val="bg1"/>
                    </a:solidFill>
                  </a:rPr>
                  <a:t>√</a:t>
                </a:r>
                <a:r>
                  <a:rPr lang="en-US" sz="2000" b="1" dirty="0" smtClean="0">
                    <a:solidFill>
                      <a:schemeClr val="bg1"/>
                    </a:solidFill>
                  </a:rPr>
                  <a:t>a  +b  +c</a:t>
                </a:r>
              </a:p>
              <a:p>
                <a:pPr algn="ctr"/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06" name="Straight Connector 105"/>
              <p:cNvCxnSpPr/>
              <p:nvPr/>
            </p:nvCxnSpPr>
            <p:spPr>
              <a:xfrm>
                <a:off x="6832316" y="5442624"/>
                <a:ext cx="1422684" cy="5676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Rounded Rectangle 126"/>
            <p:cNvSpPr/>
            <p:nvPr/>
          </p:nvSpPr>
          <p:spPr>
            <a:xfrm>
              <a:off x="6992022" y="5440164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28" name="Rounded Rectangle 127"/>
            <p:cNvSpPr/>
            <p:nvPr/>
          </p:nvSpPr>
          <p:spPr>
            <a:xfrm>
              <a:off x="7522260" y="545081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29" name="Rounded Rectangle 128"/>
            <p:cNvSpPr/>
            <p:nvPr/>
          </p:nvSpPr>
          <p:spPr>
            <a:xfrm>
              <a:off x="8098032" y="5450816"/>
              <a:ext cx="152400" cy="2286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2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98" grpId="0"/>
      <p:bldP spid="99" grpId="0"/>
      <p:bldP spid="1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467076" y="442500"/>
            <a:ext cx="4191000" cy="2544096"/>
            <a:chOff x="467076" y="442500"/>
            <a:chExt cx="4191000" cy="2544096"/>
          </a:xfrm>
        </p:grpSpPr>
        <p:sp>
          <p:nvSpPr>
            <p:cNvPr id="3" name="Rectangle 2"/>
            <p:cNvSpPr/>
            <p:nvPr/>
          </p:nvSpPr>
          <p:spPr>
            <a:xfrm>
              <a:off x="1229076" y="457248"/>
              <a:ext cx="3429000" cy="17526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67100" y="1214316"/>
              <a:ext cx="3429000" cy="17526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5400000">
              <a:off x="452328" y="457248"/>
              <a:ext cx="776748" cy="747252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3881328" y="471996"/>
              <a:ext cx="776748" cy="747252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881328" y="2224596"/>
              <a:ext cx="776748" cy="747252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452328" y="2224596"/>
              <a:ext cx="776748" cy="747252"/>
            </a:xfrm>
            <a:prstGeom prst="line">
              <a:avLst/>
            </a:prstGeom>
            <a:ln w="381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ounded Rectangle 24"/>
          <p:cNvSpPr/>
          <p:nvPr/>
        </p:nvSpPr>
        <p:spPr>
          <a:xfrm>
            <a:off x="1418778" y="5722344"/>
            <a:ext cx="6324600" cy="6784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= </a:t>
            </a:r>
            <a:r>
              <a:rPr lang="en-US" sz="2400" b="1" dirty="0" err="1" smtClean="0">
                <a:solidFill>
                  <a:schemeClr val="bg1"/>
                </a:solidFill>
              </a:rPr>
              <a:t>abc</a:t>
            </a:r>
            <a:r>
              <a:rPr lang="en-US" sz="24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একক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521112" y="838200"/>
            <a:ext cx="3372465" cy="382588"/>
            <a:chOff x="521112" y="838200"/>
            <a:chExt cx="3372465" cy="38258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1112" y="1219200"/>
              <a:ext cx="3372465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2057400" y="838200"/>
              <a:ext cx="1219200" cy="3170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দৈর্ঘ্য</a:t>
              </a:r>
              <a:r>
                <a:rPr lang="en-US" dirty="0" smtClean="0">
                  <a:solidFill>
                    <a:schemeClr val="tx1"/>
                  </a:solidFill>
                </a:rPr>
                <a:t> a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003744" y="1233948"/>
            <a:ext cx="1219200" cy="1752600"/>
            <a:chOff x="3003744" y="1233948"/>
            <a:chExt cx="1219200" cy="1752600"/>
          </a:xfrm>
        </p:grpSpPr>
        <p:cxnSp>
          <p:nvCxnSpPr>
            <p:cNvPr id="21" name="Straight Connector 20"/>
            <p:cNvCxnSpPr/>
            <p:nvPr/>
          </p:nvCxnSpPr>
          <p:spPr>
            <a:xfrm rot="5400000">
              <a:off x="3032822" y="2109454"/>
              <a:ext cx="1752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3003744" y="1767348"/>
              <a:ext cx="1219200" cy="3170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প্রস্থ</a:t>
              </a:r>
              <a:r>
                <a:rPr lang="en-US" dirty="0" smtClean="0">
                  <a:solidFill>
                    <a:schemeClr val="tx1"/>
                  </a:solidFill>
                </a:rPr>
                <a:t> b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903408" y="457200"/>
            <a:ext cx="747252" cy="1239114"/>
            <a:chOff x="3903408" y="457200"/>
            <a:chExt cx="747252" cy="1239114"/>
          </a:xfrm>
        </p:grpSpPr>
        <p:cxnSp>
          <p:nvCxnSpPr>
            <p:cNvPr id="15" name="Straight Connector 14"/>
            <p:cNvCxnSpPr/>
            <p:nvPr/>
          </p:nvCxnSpPr>
          <p:spPr>
            <a:xfrm rot="5400000">
              <a:off x="3888660" y="471948"/>
              <a:ext cx="776748" cy="74725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 rot="18787402">
              <a:off x="3734776" y="928170"/>
              <a:ext cx="1219200" cy="3170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উচ্চতা</a:t>
              </a:r>
              <a:r>
                <a:rPr lang="en-US" dirty="0" smtClean="0">
                  <a:solidFill>
                    <a:schemeClr val="tx1"/>
                  </a:solidFill>
                </a:rPr>
                <a:t> c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14400" y="1511700"/>
            <a:ext cx="7467600" cy="1295400"/>
            <a:chOff x="914400" y="2133600"/>
            <a:chExt cx="7467600" cy="1295400"/>
          </a:xfrm>
          <a:blipFill>
            <a:blip r:embed="rId2"/>
            <a:tile tx="0" ty="0" sx="100000" sy="100000" flip="none" algn="tl"/>
          </a:blipFill>
        </p:grpSpPr>
        <p:sp>
          <p:nvSpPr>
            <p:cNvPr id="2" name="Down Arrow 1"/>
            <p:cNvSpPr/>
            <p:nvPr/>
          </p:nvSpPr>
          <p:spPr>
            <a:xfrm>
              <a:off x="914400" y="2133600"/>
              <a:ext cx="7467600" cy="1295400"/>
            </a:xfrm>
            <a:prstGeom prst="downArrow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352800" y="2362200"/>
              <a:ext cx="2438400" cy="685800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দলীয়</a:t>
              </a:r>
              <a:r>
                <a:rPr lang="en-US" sz="4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4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439992" y="3846852"/>
            <a:ext cx="8259096" cy="1676400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কাছে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যেসব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বইকে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ঘনবস্তু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ধরে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14400" y="629304"/>
            <a:ext cx="7467600" cy="1295400"/>
            <a:chOff x="914400" y="2133600"/>
            <a:chExt cx="7467600" cy="1295400"/>
          </a:xfrm>
          <a:blipFill>
            <a:blip r:embed="rId2"/>
            <a:tile tx="0" ty="0" sx="100000" sy="100000" flip="none" algn="tl"/>
          </a:blipFill>
        </p:grpSpPr>
        <p:sp>
          <p:nvSpPr>
            <p:cNvPr id="3" name="Down Arrow 2"/>
            <p:cNvSpPr/>
            <p:nvPr/>
          </p:nvSpPr>
          <p:spPr>
            <a:xfrm>
              <a:off x="914400" y="2133600"/>
              <a:ext cx="7467600" cy="1295400"/>
            </a:xfrm>
            <a:prstGeom prst="down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352800" y="2362200"/>
              <a:ext cx="2438400" cy="6858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4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157748" y="2426136"/>
            <a:ext cx="7057092" cy="683352"/>
            <a:chOff x="1143000" y="2898072"/>
            <a:chExt cx="7057092" cy="683352"/>
          </a:xfrm>
        </p:grpSpPr>
        <p:sp>
          <p:nvSpPr>
            <p:cNvPr id="8" name="Rounded Rectangle 7"/>
            <p:cNvSpPr/>
            <p:nvPr/>
          </p:nvSpPr>
          <p:spPr>
            <a:xfrm>
              <a:off x="1143000" y="2898072"/>
              <a:ext cx="7057092" cy="68335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কি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?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1211042" y="2960195"/>
              <a:ext cx="227648" cy="559106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143000" y="3355308"/>
            <a:ext cx="7057092" cy="683352"/>
            <a:chOff x="1143000" y="3856740"/>
            <a:chExt cx="7057092" cy="683352"/>
          </a:xfrm>
        </p:grpSpPr>
        <p:sp>
          <p:nvSpPr>
            <p:cNvPr id="15" name="Rounded Rectangle 14"/>
            <p:cNvSpPr/>
            <p:nvPr/>
          </p:nvSpPr>
          <p:spPr>
            <a:xfrm>
              <a:off x="1143000" y="3856740"/>
              <a:ext cx="7057092" cy="68335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কর্ণের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সূত্র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কি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?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1204452" y="3932904"/>
              <a:ext cx="227648" cy="559106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143000" y="4284420"/>
            <a:ext cx="7057092" cy="683352"/>
            <a:chOff x="1143000" y="4210680"/>
            <a:chExt cx="7057092" cy="683352"/>
          </a:xfrm>
        </p:grpSpPr>
        <p:sp>
          <p:nvSpPr>
            <p:cNvPr id="38" name="Rounded Rectangle 37"/>
            <p:cNvSpPr/>
            <p:nvPr/>
          </p:nvSpPr>
          <p:spPr>
            <a:xfrm>
              <a:off x="1143000" y="4210680"/>
              <a:ext cx="7057092" cy="68335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সমগ্র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তলের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ক্ষেত্রফলের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সূত্র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কি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?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9" name="Right Arrow 38"/>
            <p:cNvSpPr/>
            <p:nvPr/>
          </p:nvSpPr>
          <p:spPr>
            <a:xfrm>
              <a:off x="1204452" y="4257348"/>
              <a:ext cx="227648" cy="559106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143000" y="5211108"/>
            <a:ext cx="7057092" cy="683352"/>
            <a:chOff x="1143000" y="3856740"/>
            <a:chExt cx="7057092" cy="683352"/>
          </a:xfrm>
        </p:grpSpPr>
        <p:sp>
          <p:nvSpPr>
            <p:cNvPr id="41" name="Rounded Rectangle 40"/>
            <p:cNvSpPr/>
            <p:nvPr/>
          </p:nvSpPr>
          <p:spPr>
            <a:xfrm>
              <a:off x="1143000" y="3856740"/>
              <a:ext cx="7057092" cy="68335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আয়তনের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সুত্র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কি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?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2" name="Right Arrow 41"/>
            <p:cNvSpPr/>
            <p:nvPr/>
          </p:nvSpPr>
          <p:spPr>
            <a:xfrm>
              <a:off x="1204452" y="3932904"/>
              <a:ext cx="227648" cy="559106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14400" y="1130700"/>
            <a:ext cx="7467600" cy="1295400"/>
            <a:chOff x="914400" y="2133600"/>
            <a:chExt cx="7467600" cy="1295400"/>
          </a:xfrm>
          <a:blipFill>
            <a:blip r:embed="rId2"/>
            <a:tile tx="0" ty="0" sx="100000" sy="100000" flip="none" algn="tl"/>
          </a:blipFill>
        </p:grpSpPr>
        <p:sp>
          <p:nvSpPr>
            <p:cNvPr id="3" name="Down Arrow 2"/>
            <p:cNvSpPr/>
            <p:nvPr/>
          </p:nvSpPr>
          <p:spPr>
            <a:xfrm>
              <a:off x="914400" y="2133600"/>
              <a:ext cx="7467600" cy="1295400"/>
            </a:xfrm>
            <a:prstGeom prst="downArrow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352800" y="2362200"/>
              <a:ext cx="2438400" cy="685800"/>
            </a:xfrm>
            <a:prstGeom prst="roundRect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বাড়ির</a:t>
              </a:r>
              <a:r>
                <a:rPr lang="en-US" sz="4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4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533400" y="3271680"/>
            <a:ext cx="8077200" cy="228600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উচ্চতা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বস্তুটির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কর্ণের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 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সমগ্রতলের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 </a:t>
            </a:r>
            <a:endParaRPr lang="en-US" sz="36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546128" y="1592832"/>
            <a:ext cx="5943600" cy="3807540"/>
            <a:chOff x="1219200" y="1216740"/>
            <a:chExt cx="6477000" cy="4419600"/>
          </a:xfrm>
        </p:grpSpPr>
        <p:pic>
          <p:nvPicPr>
            <p:cNvPr id="2" name="Picture 1" descr="AFS225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00200" y="1216740"/>
              <a:ext cx="5791199" cy="4419600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1219200" y="4768644"/>
              <a:ext cx="6477000" cy="8382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200" b="1" dirty="0" err="1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সবাইকে</a:t>
              </a:r>
              <a:r>
                <a:rPr lang="en-US" sz="7200" b="1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7200" b="1" dirty="0" err="1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72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nse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914399"/>
            <a:ext cx="7909560" cy="49434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84960" y="2286000"/>
            <a:ext cx="6172200" cy="3810000"/>
            <a:chOff x="1584960" y="2392680"/>
            <a:chExt cx="6172200" cy="3810000"/>
          </a:xfrm>
        </p:grpSpPr>
        <p:sp>
          <p:nvSpPr>
            <p:cNvPr id="8" name="Rounded Rectangle 7"/>
            <p:cNvSpPr/>
            <p:nvPr/>
          </p:nvSpPr>
          <p:spPr>
            <a:xfrm>
              <a:off x="1584960" y="2392680"/>
              <a:ext cx="6172200" cy="3810000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965960" y="2712720"/>
              <a:ext cx="5410200" cy="3200400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মোহাম্মদ</a:t>
              </a:r>
              <a:r>
                <a:rPr lang="en-US" sz="4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আবজল</a:t>
              </a:r>
              <a:r>
                <a:rPr lang="en-US" sz="4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হোসেন</a:t>
              </a:r>
              <a:endParaRPr lang="en-US" sz="4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প্রদর্শক</a:t>
              </a:r>
              <a:endPara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সোনারগাঁ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জি.আর.ইন্‌স্টিটিউশন</a:t>
              </a:r>
              <a:endPara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2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(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স্কুল</a:t>
              </a:r>
              <a:r>
                <a:rPr lang="en-US" sz="2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অ্যান্ড</a:t>
              </a:r>
              <a:r>
                <a:rPr lang="en-US" sz="2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কলেজ</a:t>
              </a:r>
              <a:r>
                <a:rPr lang="en-US" sz="24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)</a:t>
              </a:r>
              <a:endPara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00400" y="863600"/>
            <a:ext cx="2590800" cy="914400"/>
            <a:chOff x="3200400" y="863600"/>
            <a:chExt cx="2590800" cy="914400"/>
          </a:xfrm>
        </p:grpSpPr>
        <p:sp>
          <p:nvSpPr>
            <p:cNvPr id="6" name="Rounded Rectangle 5"/>
            <p:cNvSpPr/>
            <p:nvPr/>
          </p:nvSpPr>
          <p:spPr>
            <a:xfrm>
              <a:off x="3200400" y="863600"/>
              <a:ext cx="2590800" cy="914400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505200" y="990600"/>
              <a:ext cx="1981200" cy="660400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পরিচয়</a:t>
              </a:r>
              <a:endParaRPr lang="en-US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381000" y="941436"/>
            <a:ext cx="4114800" cy="4953000"/>
            <a:chOff x="381000" y="941436"/>
            <a:chExt cx="4114800" cy="4953000"/>
          </a:xfrm>
        </p:grpSpPr>
        <p:pic>
          <p:nvPicPr>
            <p:cNvPr id="2" name="Picture 1" descr="hemcrete-ed01.jpg"/>
            <p:cNvPicPr>
              <a:picLocks noChangeAspect="1"/>
            </p:cNvPicPr>
            <p:nvPr/>
          </p:nvPicPr>
          <p:blipFill>
            <a:blip r:embed="rId2"/>
            <a:srcRect l="11795" r="12830"/>
            <a:stretch>
              <a:fillRect/>
            </a:stretch>
          </p:blipFill>
          <p:spPr>
            <a:xfrm>
              <a:off x="707928" y="1976292"/>
              <a:ext cx="3483072" cy="3095625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381000" y="941436"/>
              <a:ext cx="4114800" cy="4953000"/>
            </a:xfrm>
            <a:prstGeom prst="round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648200" y="948816"/>
            <a:ext cx="4191000" cy="4953000"/>
            <a:chOff x="4648200" y="948816"/>
            <a:chExt cx="4191000" cy="4953000"/>
          </a:xfrm>
        </p:grpSpPr>
        <p:pic>
          <p:nvPicPr>
            <p:cNvPr id="5" name="Picture 4" descr="building-materials-list-i5.jpg"/>
            <p:cNvPicPr>
              <a:picLocks noChangeAspect="1"/>
            </p:cNvPicPr>
            <p:nvPr/>
          </p:nvPicPr>
          <p:blipFill>
            <a:blip r:embed="rId3"/>
            <a:srcRect l="5172" t="28040"/>
            <a:stretch>
              <a:fillRect/>
            </a:stretch>
          </p:blipFill>
          <p:spPr>
            <a:xfrm>
              <a:off x="4648200" y="1671492"/>
              <a:ext cx="4191000" cy="4191000"/>
            </a:xfrm>
            <a:prstGeom prst="rect">
              <a:avLst/>
            </a:prstGeom>
          </p:spPr>
        </p:pic>
        <p:sp>
          <p:nvSpPr>
            <p:cNvPr id="7" name="Rounded Rectangle 6"/>
            <p:cNvSpPr/>
            <p:nvPr/>
          </p:nvSpPr>
          <p:spPr>
            <a:xfrm>
              <a:off x="4648200" y="948816"/>
              <a:ext cx="4114800" cy="4953000"/>
            </a:xfrm>
            <a:prstGeom prst="roundRect">
              <a:avLst/>
            </a:prstGeom>
            <a:noFill/>
            <a:ln>
              <a:solidFill>
                <a:srgbClr val="000000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1556" y="1676400"/>
            <a:ext cx="7848600" cy="3352800"/>
            <a:chOff x="641556" y="1676400"/>
            <a:chExt cx="7848600" cy="3352800"/>
          </a:xfrm>
        </p:grpSpPr>
        <p:sp>
          <p:nvSpPr>
            <p:cNvPr id="2" name="Rounded Rectangle 1"/>
            <p:cNvSpPr/>
            <p:nvPr/>
          </p:nvSpPr>
          <p:spPr>
            <a:xfrm>
              <a:off x="641556" y="1676400"/>
              <a:ext cx="7848600" cy="33528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নবম-দশম</a:t>
              </a:r>
              <a:r>
                <a:rPr lang="en-US" sz="66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শ্রেণি</a:t>
              </a:r>
              <a:endParaRPr lang="en-US" sz="6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endParaRPr lang="en-US" sz="6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60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</a:t>
              </a:r>
              <a:r>
                <a:rPr lang="en-US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0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সংক্রান্ত</a:t>
              </a:r>
              <a:r>
                <a:rPr lang="en-US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60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পরিমাপ</a:t>
              </a:r>
              <a:endParaRPr lang="en-US" sz="6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2718212" y="2961560"/>
              <a:ext cx="3694476" cy="91194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72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পরিমিতি</a:t>
              </a:r>
              <a:endPara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14400" y="811200"/>
            <a:ext cx="7391400" cy="1143000"/>
            <a:chOff x="914400" y="2286000"/>
            <a:chExt cx="7391400" cy="1143000"/>
          </a:xfrm>
          <a:blipFill>
            <a:blip r:embed="rId2"/>
            <a:tile tx="0" ty="0" sx="100000" sy="100000" flip="none" algn="tl"/>
          </a:blipFill>
        </p:grpSpPr>
        <p:sp>
          <p:nvSpPr>
            <p:cNvPr id="3" name="Down Arrow 2"/>
            <p:cNvSpPr/>
            <p:nvPr/>
          </p:nvSpPr>
          <p:spPr>
            <a:xfrm>
              <a:off x="914400" y="2286000"/>
              <a:ext cx="7391400" cy="1143000"/>
            </a:xfrm>
            <a:prstGeom prst="downArrow">
              <a:avLst>
                <a:gd name="adj1" fmla="val 50000"/>
                <a:gd name="adj2" fmla="val 51290"/>
              </a:avLst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045540" y="2411316"/>
              <a:ext cx="3124200" cy="656352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শিখন</a:t>
              </a:r>
              <a:r>
                <a:rPr lang="en-US" sz="48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ফল</a:t>
              </a:r>
              <a:endParaRPr lang="en-US" sz="4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098768" y="2376936"/>
            <a:ext cx="7086600" cy="990600"/>
            <a:chOff x="1098768" y="2362188"/>
            <a:chExt cx="7086600" cy="990600"/>
          </a:xfrm>
          <a:blipFill>
            <a:blip r:embed="rId3"/>
            <a:tile tx="0" ty="0" sx="100000" sy="100000" flip="none" algn="tl"/>
          </a:blipFill>
        </p:grpSpPr>
        <p:sp>
          <p:nvSpPr>
            <p:cNvPr id="6" name="Rounded Rectangle 5"/>
            <p:cNvSpPr/>
            <p:nvPr/>
          </p:nvSpPr>
          <p:spPr>
            <a:xfrm>
              <a:off x="1098768" y="2362188"/>
              <a:ext cx="7086600" cy="990600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কি-তা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বলতে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পারবে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এবং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চিত্র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</a:t>
              </a:r>
            </a:p>
            <a:p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আঁকতে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পারবে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।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1285572" y="2531796"/>
              <a:ext cx="228600" cy="685800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03676" y="5016888"/>
            <a:ext cx="7086600" cy="975852"/>
            <a:chOff x="1103676" y="5002140"/>
            <a:chExt cx="7086600" cy="975852"/>
          </a:xfrm>
        </p:grpSpPr>
        <p:sp>
          <p:nvSpPr>
            <p:cNvPr id="15" name="Rounded Rectangle 14"/>
            <p:cNvSpPr/>
            <p:nvPr/>
          </p:nvSpPr>
          <p:spPr>
            <a:xfrm>
              <a:off x="1103676" y="5002140"/>
              <a:ext cx="7086600" cy="97585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কর্ণ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ক্ষেত্রফল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আয়তনের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সূত্র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</a:p>
            <a:p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প্রয়োগ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সমস্যাবলী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সমাধান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করতে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পারবে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।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1280652" y="5181576"/>
              <a:ext cx="228600" cy="685800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101216" y="3726408"/>
            <a:ext cx="7086600" cy="931608"/>
            <a:chOff x="1101216" y="3121740"/>
            <a:chExt cx="7086600" cy="931608"/>
          </a:xfrm>
          <a:solidFill>
            <a:schemeClr val="bg1">
              <a:lumMod val="65000"/>
            </a:schemeClr>
          </a:solidFill>
        </p:grpSpPr>
        <p:sp>
          <p:nvSpPr>
            <p:cNvPr id="13" name="Rounded Rectangle 12"/>
            <p:cNvSpPr/>
            <p:nvPr/>
          </p:nvSpPr>
          <p:spPr>
            <a:xfrm>
              <a:off x="1101216" y="3121740"/>
              <a:ext cx="7086600" cy="931608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dirty="0" smtClean="0">
                  <a:solidFill>
                    <a:schemeClr val="tx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কর্ণ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ক্ষেত্রফল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,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আয়তন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নির্ণয়ের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  </a:t>
              </a:r>
            </a:p>
            <a:p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সূত্র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লিখতে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পারবে</a:t>
              </a:r>
              <a:r>
                <a:rPr lang="en-US" sz="32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।</a:t>
              </a:r>
              <a:endPara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1297860" y="3244644"/>
              <a:ext cx="228600" cy="685800"/>
            </a:xfrm>
            <a:prstGeom prst="rightArrow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A2FY2PD.jpg"/>
          <p:cNvPicPr>
            <a:picLocks noChangeAspect="1"/>
          </p:cNvPicPr>
          <p:nvPr/>
        </p:nvPicPr>
        <p:blipFill>
          <a:blip r:embed="rId2"/>
          <a:srcRect l="2703" r="8108"/>
          <a:stretch>
            <a:fillRect/>
          </a:stretch>
        </p:blipFill>
        <p:spPr>
          <a:xfrm>
            <a:off x="6172200" y="533400"/>
            <a:ext cx="2514600" cy="1838325"/>
          </a:xfrm>
          <a:prstGeom prst="rect">
            <a:avLst/>
          </a:prstGeom>
        </p:spPr>
      </p:pic>
      <p:pic>
        <p:nvPicPr>
          <p:cNvPr id="3" name="Picture 2" descr="imagesCA1O5MSL.jpg"/>
          <p:cNvPicPr>
            <a:picLocks noChangeAspect="1"/>
          </p:cNvPicPr>
          <p:nvPr/>
        </p:nvPicPr>
        <p:blipFill>
          <a:blip r:embed="rId3"/>
          <a:srcRect b="18110"/>
          <a:stretch>
            <a:fillRect/>
          </a:stretch>
        </p:blipFill>
        <p:spPr>
          <a:xfrm>
            <a:off x="6553200" y="2514600"/>
            <a:ext cx="1895475" cy="1981200"/>
          </a:xfrm>
          <a:prstGeom prst="rect">
            <a:avLst/>
          </a:prstGeom>
        </p:spPr>
      </p:pic>
      <p:pic>
        <p:nvPicPr>
          <p:cNvPr id="4" name="Picture 3" descr="imagesCA4O8TL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381000"/>
            <a:ext cx="2381250" cy="1914525"/>
          </a:xfrm>
          <a:prstGeom prst="rect">
            <a:avLst/>
          </a:prstGeom>
          <a:ln>
            <a:noFill/>
          </a:ln>
        </p:spPr>
      </p:pic>
      <p:pic>
        <p:nvPicPr>
          <p:cNvPr id="5" name="Picture 4" descr="imagesCA7KIYHV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952" y="2772696"/>
            <a:ext cx="2333625" cy="1962150"/>
          </a:xfrm>
          <a:prstGeom prst="rect">
            <a:avLst/>
          </a:prstGeom>
        </p:spPr>
      </p:pic>
      <p:pic>
        <p:nvPicPr>
          <p:cNvPr id="7" name="Picture 6" descr="imagesCABYG4U0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352800" y="533400"/>
            <a:ext cx="2390775" cy="1752600"/>
          </a:xfrm>
          <a:prstGeom prst="rect">
            <a:avLst/>
          </a:prstGeom>
          <a:ln>
            <a:noFill/>
          </a:ln>
        </p:spPr>
      </p:pic>
      <p:pic>
        <p:nvPicPr>
          <p:cNvPr id="8" name="Picture 7" descr="imagesCANH8DW8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3456" y="5105400"/>
            <a:ext cx="1990725" cy="1181100"/>
          </a:xfrm>
          <a:prstGeom prst="rect">
            <a:avLst/>
          </a:prstGeom>
        </p:spPr>
      </p:pic>
      <p:pic>
        <p:nvPicPr>
          <p:cNvPr id="9" name="Picture 8" descr="imagesCA3RYU73.jpg"/>
          <p:cNvPicPr>
            <a:picLocks noChangeAspect="1"/>
          </p:cNvPicPr>
          <p:nvPr/>
        </p:nvPicPr>
        <p:blipFill>
          <a:blip r:embed="rId8"/>
          <a:srcRect t="20588" b="29412"/>
          <a:stretch>
            <a:fillRect/>
          </a:stretch>
        </p:blipFill>
        <p:spPr>
          <a:xfrm>
            <a:off x="695628" y="2971800"/>
            <a:ext cx="2143125" cy="1295400"/>
          </a:xfrm>
          <a:prstGeom prst="rect">
            <a:avLst/>
          </a:prstGeom>
        </p:spPr>
      </p:pic>
      <p:pic>
        <p:nvPicPr>
          <p:cNvPr id="10" name="Picture 9" descr="imagesCAUPQM75.jpg"/>
          <p:cNvPicPr>
            <a:picLocks noChangeAspect="1"/>
          </p:cNvPicPr>
          <p:nvPr/>
        </p:nvPicPr>
        <p:blipFill>
          <a:blip r:embed="rId9"/>
          <a:srcRect t="12121" b="18182"/>
          <a:stretch>
            <a:fillRect/>
          </a:stretch>
        </p:blipFill>
        <p:spPr>
          <a:xfrm>
            <a:off x="457200" y="4648200"/>
            <a:ext cx="2667000" cy="1752600"/>
          </a:xfrm>
          <a:prstGeom prst="rect">
            <a:avLst/>
          </a:prstGeom>
        </p:spPr>
      </p:pic>
      <p:pic>
        <p:nvPicPr>
          <p:cNvPr id="11" name="Picture 10" descr="imagesCA3SMEIM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79460" y="4554792"/>
            <a:ext cx="2238375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mcrete-ed01.jpg"/>
          <p:cNvPicPr>
            <a:picLocks noChangeAspect="1"/>
          </p:cNvPicPr>
          <p:nvPr/>
        </p:nvPicPr>
        <p:blipFill>
          <a:blip r:embed="rId2"/>
          <a:srcRect l="10238" t="9615" r="14426"/>
          <a:stretch>
            <a:fillRect/>
          </a:stretch>
        </p:blipFill>
        <p:spPr>
          <a:xfrm>
            <a:off x="366264" y="1828800"/>
            <a:ext cx="3581400" cy="3142353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2679288" y="5274888"/>
            <a:ext cx="3657600" cy="762000"/>
            <a:chOff x="2590800" y="762000"/>
            <a:chExt cx="3657600" cy="762000"/>
          </a:xfrm>
        </p:grpSpPr>
        <p:sp>
          <p:nvSpPr>
            <p:cNvPr id="9" name="Rounded Rectangle 8"/>
            <p:cNvSpPr/>
            <p:nvPr/>
          </p:nvSpPr>
          <p:spPr>
            <a:xfrm>
              <a:off x="2590800" y="762000"/>
              <a:ext cx="3657600" cy="7620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856264" y="904596"/>
              <a:ext cx="3124200" cy="435048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</a:t>
              </a:r>
              <a:endParaRPr lang="en-US" sz="36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01616" y="1403580"/>
            <a:ext cx="4343400" cy="3048000"/>
            <a:chOff x="4493340" y="931644"/>
            <a:chExt cx="4343400" cy="3048000"/>
          </a:xfrm>
        </p:grpSpPr>
        <p:grpSp>
          <p:nvGrpSpPr>
            <p:cNvPr id="15" name="Group 14"/>
            <p:cNvGrpSpPr/>
            <p:nvPr/>
          </p:nvGrpSpPr>
          <p:grpSpPr>
            <a:xfrm>
              <a:off x="4493340" y="931644"/>
              <a:ext cx="4343400" cy="3048000"/>
              <a:chOff x="5105400" y="2376948"/>
              <a:chExt cx="3505200" cy="30480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5105400" y="2376948"/>
                <a:ext cx="3505200" cy="3048000"/>
                <a:chOff x="5260260" y="2376948"/>
                <a:chExt cx="3505200" cy="3048000"/>
              </a:xfrm>
              <a:solidFill>
                <a:schemeClr val="bg1"/>
              </a:solidFill>
            </p:grpSpPr>
            <p:pic>
              <p:nvPicPr>
                <p:cNvPr id="2" name="Picture 1" descr="solid-geo-rect-solid-1.gif"/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260260" y="2376948"/>
                  <a:ext cx="3505200" cy="30480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5" name="Rounded Rectangle 4"/>
                <p:cNvSpPr/>
                <p:nvPr/>
              </p:nvSpPr>
              <p:spPr>
                <a:xfrm>
                  <a:off x="6430296" y="2467896"/>
                  <a:ext cx="917222" cy="346364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 smtClean="0">
                      <a:solidFill>
                        <a:schemeClr val="accent2">
                          <a:lumMod val="75000"/>
                        </a:schemeClr>
                      </a:solidFill>
                    </a:rPr>
                    <a:t>দৈর্ঘ্য</a:t>
                  </a:r>
                  <a:endParaRPr lang="en-US" dirty="0">
                    <a:solidFill>
                      <a:schemeClr val="accent2">
                        <a:lumMod val="75000"/>
                      </a:schemeClr>
                    </a:solidFill>
                  </a:endParaRPr>
                </a:p>
              </p:txBody>
            </p:sp>
          </p:grpSp>
          <p:sp>
            <p:nvSpPr>
              <p:cNvPr id="11" name="Rounded Rectangle 10"/>
              <p:cNvSpPr/>
              <p:nvPr/>
            </p:nvSpPr>
            <p:spPr>
              <a:xfrm>
                <a:off x="6366384" y="2470356"/>
                <a:ext cx="914400" cy="3048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Parallelogram 11"/>
              <p:cNvSpPr/>
              <p:nvPr/>
            </p:nvSpPr>
            <p:spPr>
              <a:xfrm>
                <a:off x="7710948" y="2895600"/>
                <a:ext cx="533400" cy="3048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8001000" y="3962400"/>
                <a:ext cx="152400" cy="4572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Rounded Rectangle 15"/>
            <p:cNvSpPr/>
            <p:nvPr/>
          </p:nvSpPr>
          <p:spPr>
            <a:xfrm>
              <a:off x="5941140" y="2042688"/>
              <a:ext cx="83820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দৈর্ঘ্য</a:t>
              </a:r>
              <a:r>
                <a:rPr lang="en-US" dirty="0" smtClean="0">
                  <a:solidFill>
                    <a:srgbClr val="FF0000"/>
                  </a:solidFill>
                </a:rPr>
                <a:t> a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 rot="16200000">
              <a:off x="7358190" y="2675586"/>
              <a:ext cx="889860" cy="381000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প্রস্থ</a:t>
              </a:r>
              <a:r>
                <a:rPr lang="en-US" dirty="0" smtClean="0">
                  <a:solidFill>
                    <a:srgbClr val="FF0000"/>
                  </a:solidFill>
                </a:rPr>
                <a:t> b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 rot="19146338">
              <a:off x="7578117" y="1517187"/>
              <a:ext cx="1113590" cy="39610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FF0000"/>
                  </a:solidFill>
                </a:rPr>
                <a:t>উচ্চতা</a:t>
              </a:r>
              <a:r>
                <a:rPr lang="en-US" dirty="0" smtClean="0">
                  <a:solidFill>
                    <a:srgbClr val="FF0000"/>
                  </a:solidFill>
                </a:rPr>
                <a:t> c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00256" y="2890680"/>
            <a:ext cx="3124200" cy="1600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71012" y="3470772"/>
            <a:ext cx="3124200" cy="16002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871024" y="2880852"/>
            <a:ext cx="626808" cy="5776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875944" y="4478592"/>
            <a:ext cx="626808" cy="5776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995224" y="4490880"/>
            <a:ext cx="626808" cy="5776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95212" y="2885772"/>
            <a:ext cx="626808" cy="5776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1676400" y="914400"/>
            <a:ext cx="6096000" cy="914400"/>
            <a:chOff x="1676400" y="914400"/>
            <a:chExt cx="6096000" cy="914400"/>
          </a:xfrm>
        </p:grpSpPr>
        <p:sp>
          <p:nvSpPr>
            <p:cNvPr id="2" name="Rounded Rectangle 1"/>
            <p:cNvSpPr/>
            <p:nvPr/>
          </p:nvSpPr>
          <p:spPr>
            <a:xfrm>
              <a:off x="1676400" y="914400"/>
              <a:ext cx="6096000" cy="914400"/>
            </a:xfrm>
            <a:prstGeom prst="round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983660" y="1098756"/>
              <a:ext cx="5486400" cy="533400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ঘনবস্তু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কীভাবে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আঁকবে</a:t>
              </a:r>
              <a:r>
                <a:rPr lang="en-US" sz="3600" b="1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?</a:t>
              </a:r>
              <a:endParaRPr lang="en-US" sz="36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615376" y="2281044"/>
            <a:ext cx="4023852" cy="609600"/>
            <a:chOff x="2438400" y="762000"/>
            <a:chExt cx="4023852" cy="6096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185652" y="776748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2438400" y="762000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5700252" y="762000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467920" y="1370012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2620296" y="4001760"/>
            <a:ext cx="4023852" cy="609600"/>
            <a:chOff x="2438400" y="762000"/>
            <a:chExt cx="4023852" cy="6096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3185652" y="776748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2438400" y="762000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700252" y="762000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467920" y="1370012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5879688" y="2283552"/>
            <a:ext cx="762000" cy="2315496"/>
            <a:chOff x="5761704" y="2622756"/>
            <a:chExt cx="762000" cy="2315496"/>
          </a:xfrm>
        </p:grpSpPr>
        <p:cxnSp>
          <p:nvCxnSpPr>
            <p:cNvPr id="20" name="Straight Connector 19"/>
            <p:cNvCxnSpPr/>
            <p:nvPr/>
          </p:nvCxnSpPr>
          <p:spPr>
            <a:xfrm rot="10800000" flipV="1">
              <a:off x="5761704" y="2622756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4938252" y="4085304"/>
              <a:ext cx="16764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 flipV="1">
              <a:off x="5761704" y="4328652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5667502" y="3489670"/>
              <a:ext cx="16764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632584" y="2303208"/>
            <a:ext cx="762000" cy="2315496"/>
            <a:chOff x="5761704" y="2622756"/>
            <a:chExt cx="762000" cy="2315496"/>
          </a:xfrm>
        </p:grpSpPr>
        <p:cxnSp>
          <p:nvCxnSpPr>
            <p:cNvPr id="28" name="Straight Connector 27"/>
            <p:cNvCxnSpPr/>
            <p:nvPr/>
          </p:nvCxnSpPr>
          <p:spPr>
            <a:xfrm rot="10800000" flipV="1">
              <a:off x="5761704" y="2622756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4938252" y="4085304"/>
              <a:ext cx="16764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 flipV="1">
              <a:off x="5761704" y="4328652"/>
              <a:ext cx="762000" cy="60960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5667502" y="3489670"/>
              <a:ext cx="16764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3362568" y="2273712"/>
            <a:ext cx="3281520" cy="1762428"/>
            <a:chOff x="1356852" y="3266772"/>
            <a:chExt cx="3281520" cy="1762428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356852" y="3275806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3757152" y="4152106"/>
              <a:ext cx="1752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488016" y="4142278"/>
              <a:ext cx="1752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361772" y="5006242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2630100" y="2861184"/>
            <a:ext cx="3281520" cy="1762428"/>
            <a:chOff x="1356852" y="3266772"/>
            <a:chExt cx="3281520" cy="1762428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1356852" y="3275806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57152" y="4152106"/>
              <a:ext cx="1752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88016" y="4142278"/>
              <a:ext cx="1752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361772" y="5006242"/>
              <a:ext cx="3276600" cy="1588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415440" y="447372"/>
            <a:ext cx="4994760" cy="685800"/>
            <a:chOff x="1462548" y="624348"/>
            <a:chExt cx="6096000" cy="685800"/>
          </a:xfrm>
        </p:grpSpPr>
        <p:sp>
          <p:nvSpPr>
            <p:cNvPr id="46" name="Rounded Rectangle 45"/>
            <p:cNvSpPr/>
            <p:nvPr/>
          </p:nvSpPr>
          <p:spPr>
            <a:xfrm>
              <a:off x="1462548" y="624348"/>
              <a:ext cx="6096000" cy="685800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600200" y="685800"/>
              <a:ext cx="5791200" cy="533400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latin typeface="NikoshBAN" pitchFamily="2" charset="0"/>
                  <a:cs typeface="NikoshBAN" pitchFamily="2" charset="0"/>
                </a:rPr>
                <a:t>আয়তাকার</a:t>
              </a:r>
              <a:r>
                <a:rPr lang="en-US" sz="2400" b="1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b="1" dirty="0" err="1" smtClean="0">
                  <a:latin typeface="NikoshBAN" pitchFamily="2" charset="0"/>
                  <a:cs typeface="NikoshBAN" pitchFamily="2" charset="0"/>
                </a:rPr>
                <a:t>ঘনবস্তুর</a:t>
              </a:r>
              <a:r>
                <a:rPr lang="en-US" sz="2400" b="1" dirty="0" smtClean="0">
                  <a:latin typeface="NikoshBAN" pitchFamily="2" charset="0"/>
                  <a:cs typeface="NikoshBAN" pitchFamily="2" charset="0"/>
                </a:rPr>
                <a:t> ৬টি </a:t>
              </a:r>
              <a:r>
                <a:rPr lang="en-US" sz="2400" b="1" dirty="0" err="1" smtClean="0">
                  <a:latin typeface="NikoshBAN" pitchFamily="2" charset="0"/>
                  <a:cs typeface="NikoshBAN" pitchFamily="2" charset="0"/>
                </a:rPr>
                <a:t>তল</a:t>
              </a:r>
              <a:r>
                <a:rPr lang="en-US" sz="2400" b="1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b="1" dirty="0" err="1" smtClean="0">
                  <a:latin typeface="NikoshBAN" pitchFamily="2" charset="0"/>
                  <a:cs typeface="NikoshBAN" pitchFamily="2" charset="0"/>
                </a:rPr>
                <a:t>আলাদাভাবে</a:t>
              </a:r>
              <a:r>
                <a:rPr lang="en-US" sz="2400" b="1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400" b="1" dirty="0" err="1" smtClean="0">
                  <a:latin typeface="NikoshBAN" pitchFamily="2" charset="0"/>
                  <a:cs typeface="NikoshBAN" pitchFamily="2" charset="0"/>
                </a:rPr>
                <a:t>প্রদর্শন</a:t>
              </a:r>
              <a:endParaRPr lang="en-US" sz="24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50" name="Rounded Rectangle 49"/>
          <p:cNvSpPr/>
          <p:nvPr/>
        </p:nvSpPr>
        <p:spPr>
          <a:xfrm flipH="1">
            <a:off x="5572428" y="3429000"/>
            <a:ext cx="381000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 flipH="1">
            <a:off x="4419600" y="2544096"/>
            <a:ext cx="381000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Isosceles Triangle 51"/>
          <p:cNvSpPr/>
          <p:nvPr/>
        </p:nvSpPr>
        <p:spPr>
          <a:xfrm rot="21130678">
            <a:off x="5935992" y="2343712"/>
            <a:ext cx="705870" cy="535789"/>
          </a:xfrm>
          <a:prstGeom prst="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22222E-6 L 0.15833 -2.2222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-0.15156 -0.0041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21701 0.2766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" y="1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72 -0.00393 L 0.23385 -0.2708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2183</TotalTime>
  <Words>302</Words>
  <Application>Microsoft Office PowerPoint</Application>
  <PresentationFormat>On-screen Show (4:3)</PresentationFormat>
  <Paragraphs>98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422</cp:revision>
  <dcterms:created xsi:type="dcterms:W3CDTF">2006-08-16T00:00:00Z</dcterms:created>
  <dcterms:modified xsi:type="dcterms:W3CDTF">2012-07-27T14:09:53Z</dcterms:modified>
</cp:coreProperties>
</file>